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36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60" d="100"/>
          <a:sy n="60" d="100"/>
        </p:scale>
        <p:origin x="1430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5EC7FDEB-72F0-4645-8C1C-5CEE3E6A7B4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" y="0"/>
            <a:ext cx="12262583" cy="6858000"/>
          </a:xfrm>
          <a:prstGeom prst="rect">
            <a:avLst/>
          </a:prstGeom>
        </p:spPr>
      </p:pic>
      <p:sp>
        <p:nvSpPr>
          <p:cNvPr id="10" name="Marcador de fecha 3">
            <a:extLst>
              <a:ext uri="{FF2B5EF4-FFF2-40B4-BE49-F238E27FC236}">
                <a16:creationId xmlns:a16="http://schemas.microsoft.com/office/drawing/2014/main" id="{B79B37D7-5F97-416D-9E19-166E756E688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783B98C-1F5E-427E-B940-C722F0B2736A}" type="datetimeFigureOut">
              <a:rPr lang="es-PE" smtClean="0"/>
              <a:t>27/10/2022</a:t>
            </a:fld>
            <a:endParaRPr lang="es-PE"/>
          </a:p>
        </p:txBody>
      </p:sp>
      <p:sp>
        <p:nvSpPr>
          <p:cNvPr id="14" name="Marcador de pie de página 4">
            <a:extLst>
              <a:ext uri="{FF2B5EF4-FFF2-40B4-BE49-F238E27FC236}">
                <a16:creationId xmlns:a16="http://schemas.microsoft.com/office/drawing/2014/main" id="{49C987C9-C093-4941-902B-D6B444F9D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es-PE"/>
          </a:p>
        </p:txBody>
      </p:sp>
      <p:sp>
        <p:nvSpPr>
          <p:cNvPr id="15" name="Marcador de número de diapositiva 5">
            <a:extLst>
              <a:ext uri="{FF2B5EF4-FFF2-40B4-BE49-F238E27FC236}">
                <a16:creationId xmlns:a16="http://schemas.microsoft.com/office/drawing/2014/main" id="{40BF866A-419C-4E40-99D0-51C096036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A9916EF6-FB75-4191-9CF7-4D7EFAA3CAD6}" type="slidenum">
              <a:rPr lang="es-PE" smtClean="0"/>
              <a:t>‹Nº›</a:t>
            </a:fld>
            <a:endParaRPr lang="es-PE"/>
          </a:p>
        </p:txBody>
      </p:sp>
      <p:sp>
        <p:nvSpPr>
          <p:cNvPr id="16" name="Título 1">
            <a:extLst>
              <a:ext uri="{FF2B5EF4-FFF2-40B4-BE49-F238E27FC236}">
                <a16:creationId xmlns:a16="http://schemas.microsoft.com/office/drawing/2014/main" id="{03D3EA25-B2CE-474D-84D8-C12E37A5D3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6473" y="1122363"/>
            <a:ext cx="5412509" cy="2387600"/>
          </a:xfrm>
        </p:spPr>
        <p:txBody>
          <a:bodyPr anchor="b">
            <a:noAutofit/>
          </a:bodyPr>
          <a:lstStyle>
            <a:lvl1pPr algn="ctr">
              <a:defRPr sz="4800"/>
            </a:lvl1pPr>
          </a:lstStyle>
          <a:p>
            <a:r>
              <a:rPr lang="es-ES" dirty="0"/>
              <a:t>Haga clic para modificar el estilo de título del patrón</a:t>
            </a:r>
            <a:endParaRPr lang="es-PE" dirty="0"/>
          </a:p>
        </p:txBody>
      </p:sp>
      <p:sp>
        <p:nvSpPr>
          <p:cNvPr id="17" name="Subtítulo 2">
            <a:extLst>
              <a:ext uri="{FF2B5EF4-FFF2-40B4-BE49-F238E27FC236}">
                <a16:creationId xmlns:a16="http://schemas.microsoft.com/office/drawing/2014/main" id="{D832CEAE-4D43-4073-891C-22AC57B897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6473" y="3740583"/>
            <a:ext cx="5412509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13014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3B98C-1F5E-427E-B940-C722F0B2736A}" type="datetimeFigureOut">
              <a:rPr lang="es-PE" smtClean="0"/>
              <a:t>27/10/2022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16EF6-FB75-4191-9CF7-4D7EFAA3CAD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42938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3B98C-1F5E-427E-B940-C722F0B2736A}" type="datetimeFigureOut">
              <a:rPr lang="es-PE" smtClean="0"/>
              <a:t>27/10/2022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16EF6-FB75-4191-9CF7-4D7EFAA3CAD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37002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EFAA998D-7959-4953-A43C-315C8EAA71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79269"/>
            <a:ext cx="12192000" cy="778731"/>
          </a:xfrm>
          <a:prstGeom prst="rect">
            <a:avLst/>
          </a:prstGeom>
        </p:spPr>
      </p:pic>
      <p:sp>
        <p:nvSpPr>
          <p:cNvPr id="15" name="Título 1">
            <a:extLst>
              <a:ext uri="{FF2B5EF4-FFF2-40B4-BE49-F238E27FC236}">
                <a16:creationId xmlns:a16="http://schemas.microsoft.com/office/drawing/2014/main" id="{C357F1DD-3AAB-474D-AE09-51B1F2C51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16" name="Marcador de contenido 2">
            <a:extLst>
              <a:ext uri="{FF2B5EF4-FFF2-40B4-BE49-F238E27FC236}">
                <a16:creationId xmlns:a16="http://schemas.microsoft.com/office/drawing/2014/main" id="{EE7A2874-81A8-4EBA-9D4F-FB84CE5560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17" name="Marcador de fecha 3">
            <a:extLst>
              <a:ext uri="{FF2B5EF4-FFF2-40B4-BE49-F238E27FC236}">
                <a16:creationId xmlns:a16="http://schemas.microsoft.com/office/drawing/2014/main" id="{6B4B3F1C-4C40-48A5-A7E9-D82E72DE64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783B98C-1F5E-427E-B940-C722F0B2736A}" type="datetimeFigureOut">
              <a:rPr lang="es-PE" smtClean="0"/>
              <a:t>27/10/2022</a:t>
            </a:fld>
            <a:endParaRPr lang="es-PE"/>
          </a:p>
        </p:txBody>
      </p:sp>
      <p:sp>
        <p:nvSpPr>
          <p:cNvPr id="18" name="Marcador de pie de página 4">
            <a:extLst>
              <a:ext uri="{FF2B5EF4-FFF2-40B4-BE49-F238E27FC236}">
                <a16:creationId xmlns:a16="http://schemas.microsoft.com/office/drawing/2014/main" id="{CD53392E-5AB4-4D31-B950-63EBC5857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es-PE" dirty="0"/>
          </a:p>
        </p:txBody>
      </p:sp>
      <p:sp>
        <p:nvSpPr>
          <p:cNvPr id="19" name="Marcador de número de diapositiva 5">
            <a:extLst>
              <a:ext uri="{FF2B5EF4-FFF2-40B4-BE49-F238E27FC236}">
                <a16:creationId xmlns:a16="http://schemas.microsoft.com/office/drawing/2014/main" id="{6760A9C4-59EB-46F2-B1C2-CDE7E21AE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A9916EF6-FB75-4191-9CF7-4D7EFAA3CAD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76088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3B98C-1F5E-427E-B940-C722F0B2736A}" type="datetimeFigureOut">
              <a:rPr lang="es-PE" smtClean="0"/>
              <a:t>27/10/2022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16EF6-FB75-4191-9CF7-4D7EFAA3CAD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52610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3B98C-1F5E-427E-B940-C722F0B2736A}" type="datetimeFigureOut">
              <a:rPr lang="es-PE" smtClean="0"/>
              <a:t>27/10/2022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16EF6-FB75-4191-9CF7-4D7EFAA3CAD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58754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3B98C-1F5E-427E-B940-C722F0B2736A}" type="datetimeFigureOut">
              <a:rPr lang="es-PE" smtClean="0"/>
              <a:t>27/10/2022</a:t>
            </a:fld>
            <a:endParaRPr lang="es-P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16EF6-FB75-4191-9CF7-4D7EFAA3CAD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10171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3B98C-1F5E-427E-B940-C722F0B2736A}" type="datetimeFigureOut">
              <a:rPr lang="es-PE" smtClean="0"/>
              <a:t>27/10/2022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16EF6-FB75-4191-9CF7-4D7EFAA3CAD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64257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3B98C-1F5E-427E-B940-C722F0B2736A}" type="datetimeFigureOut">
              <a:rPr lang="es-PE" smtClean="0"/>
              <a:t>27/10/2022</a:t>
            </a:fld>
            <a:endParaRPr lang="es-P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16EF6-FB75-4191-9CF7-4D7EFAA3CAD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10470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3B98C-1F5E-427E-B940-C722F0B2736A}" type="datetimeFigureOut">
              <a:rPr lang="es-PE" smtClean="0"/>
              <a:t>27/10/2022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16EF6-FB75-4191-9CF7-4D7EFAA3CAD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752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3B98C-1F5E-427E-B940-C722F0B2736A}" type="datetimeFigureOut">
              <a:rPr lang="es-PE" smtClean="0"/>
              <a:t>27/10/2022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16EF6-FB75-4191-9CF7-4D7EFAA3CAD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52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3B98C-1F5E-427E-B940-C722F0B2736A}" type="datetimeFigureOut">
              <a:rPr lang="es-PE" smtClean="0"/>
              <a:t>27/10/2022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16EF6-FB75-4191-9CF7-4D7EFAA3CAD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59896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5986" y="800937"/>
            <a:ext cx="6341458" cy="1179456"/>
          </a:xfrm>
        </p:spPr>
        <p:txBody>
          <a:bodyPr>
            <a:normAutofit/>
          </a:bodyPr>
          <a:lstStyle/>
          <a:p>
            <a:r>
              <a:rPr lang="es-MX" dirty="0"/>
              <a:t>Título de la ponencia</a:t>
            </a:r>
            <a:endParaRPr lang="es-PE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115986" y="2518650"/>
            <a:ext cx="6341458" cy="117945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dirty="0"/>
              <a:t>Autores</a:t>
            </a: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-70130" y="4406296"/>
            <a:ext cx="6341458" cy="117945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dirty="0"/>
              <a:t>Institución, ciudad y país</a:t>
            </a:r>
          </a:p>
        </p:txBody>
      </p:sp>
    </p:spTree>
    <p:extLst>
      <p:ext uri="{BB962C8B-B14F-4D97-AF65-F5344CB8AC3E}">
        <p14:creationId xmlns:p14="http://schemas.microsoft.com/office/powerpoint/2010/main" val="3608804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89226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153695" y="2871683"/>
            <a:ext cx="4720439" cy="1325563"/>
          </a:xfrm>
        </p:spPr>
        <p:txBody>
          <a:bodyPr/>
          <a:lstStyle/>
          <a:p>
            <a:r>
              <a:rPr lang="es-MX" dirty="0"/>
              <a:t>Correo electrónico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8985572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12</Words>
  <Application>Microsoft Office PowerPoint</Application>
  <PresentationFormat>Panorámica</PresentationFormat>
  <Paragraphs>4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Título de la ponencia</vt:lpstr>
      <vt:lpstr>Presentación de PowerPoint</vt:lpstr>
      <vt:lpstr>Correo electrónico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RED RIPE</dc:creator>
  <cp:lastModifiedBy>ANA TUMBALOBOS CABRERA</cp:lastModifiedBy>
  <cp:revision>7</cp:revision>
  <dcterms:created xsi:type="dcterms:W3CDTF">2020-11-04T03:06:56Z</dcterms:created>
  <dcterms:modified xsi:type="dcterms:W3CDTF">2022-10-27T12:25:52Z</dcterms:modified>
</cp:coreProperties>
</file>